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4"/>
  </p:notesMasterIdLst>
  <p:sldIdLst>
    <p:sldId id="261" r:id="rId2"/>
    <p:sldId id="266" r:id="rId3"/>
    <p:sldId id="258" r:id="rId4"/>
    <p:sldId id="263" r:id="rId5"/>
    <p:sldId id="264" r:id="rId6"/>
    <p:sldId id="262" r:id="rId7"/>
    <p:sldId id="259" r:id="rId8"/>
    <p:sldId id="260" r:id="rId9"/>
    <p:sldId id="267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7317E-9F51-4C0E-BCC1-A43EC441E8FB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904C7-5F00-4752-A347-131A9CAF9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7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904C7-5F00-4752-A347-131A9CAF99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0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5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5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01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9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54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9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4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5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4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2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7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067D-30D8-4175-9781-1CF8C9FE684C}" type="datetimeFigureOut">
              <a:rPr lang="en-US" smtClean="0"/>
              <a:t>01-Apr-19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25E1DC-5698-49BC-AC9B-98A5D91CB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CBF2-C1FF-4F99-AEBE-ED934655C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266" y="195906"/>
            <a:ext cx="8387737" cy="1084254"/>
          </a:xfrm>
        </p:spPr>
        <p:txBody>
          <a:bodyPr/>
          <a:lstStyle/>
          <a:p>
            <a:pPr algn="ctr"/>
            <a:r>
              <a:rPr lang="bn-BD" sz="60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6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1CEFC9-C42A-4313-AAB3-B8F5AB0DA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6" y="1392703"/>
            <a:ext cx="8707900" cy="4397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3910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392092-4FAA-4745-A070-F1813B282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099" y="222224"/>
            <a:ext cx="4379962" cy="3083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E93C1A-8FFB-48A4-ABB4-C87E6E3B5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" y="222224"/>
            <a:ext cx="4529797" cy="3083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06C48A-5792-4BF8-B78F-4E212FC7CFC4}"/>
              </a:ext>
            </a:extLst>
          </p:cNvPr>
          <p:cNvSpPr/>
          <p:nvPr/>
        </p:nvSpPr>
        <p:spPr>
          <a:xfrm>
            <a:off x="1111347" y="4009290"/>
            <a:ext cx="8468751" cy="203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সময় বীজতলার ক্ষতি করে।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সময়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-ধান -২৮ চাষ করা যায়।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31BBE7-C882-4F94-BC03-9162A6389A18}"/>
              </a:ext>
            </a:extLst>
          </p:cNvPr>
          <p:cNvSpPr/>
          <p:nvPr/>
        </p:nvSpPr>
        <p:spPr>
          <a:xfrm>
            <a:off x="1564106" y="276726"/>
            <a:ext cx="7471610" cy="5245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কারণে বন্যার প্রভাব সম্পর্কে ১০টি বাক্য খাতায় লিখে আনবে।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D36358-D8D5-4AA8-A276-25B94C6C692C}"/>
              </a:ext>
            </a:extLst>
          </p:cNvPr>
          <p:cNvSpPr/>
          <p:nvPr/>
        </p:nvSpPr>
        <p:spPr>
          <a:xfrm>
            <a:off x="858129" y="1"/>
            <a:ext cx="853908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FA5723-84B7-43E5-9232-779007D2B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09" y="3429000"/>
            <a:ext cx="821553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5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E36B0-B559-498F-802E-FDAB85C85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844062"/>
            <a:ext cx="7495995" cy="5197299"/>
          </a:xfrm>
        </p:spPr>
        <p:txBody>
          <a:bodyPr>
            <a:normAutofit/>
          </a:bodyPr>
          <a:lstStyle/>
          <a:p>
            <a:pPr algn="ctr"/>
            <a:r>
              <a:rPr lang="bn-BD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শাহীনুজ্জামান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আজমপুর মাধ্যমিক বিদ্যালয়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মিরপুর,কুষ্টিয়া।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নং-০১৭৩৭৩৮৫৫৫৬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নং-shahinuzzamanahs@gmail.com</a:t>
            </a:r>
            <a:endParaRPr lang="en-US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41E0B1-6B54-4CF3-9A87-6297F5A1F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665" y="1659988"/>
            <a:ext cx="2337582" cy="24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2C4D73-7297-4DAB-9EE5-31EE4D4A0AA9}"/>
              </a:ext>
            </a:extLst>
          </p:cNvPr>
          <p:cNvSpPr/>
          <p:nvPr/>
        </p:nvSpPr>
        <p:spPr>
          <a:xfrm>
            <a:off x="1871005" y="247916"/>
            <a:ext cx="56270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pic>
        <p:nvPicPr>
          <p:cNvPr id="3" name="Picture 2" descr="class-9-10-text-book_collected_samakal_261367.jpg">
            <a:extLst>
              <a:ext uri="{FF2B5EF4-FFF2-40B4-BE49-F238E27FC236}">
                <a16:creationId xmlns:a16="http://schemas.microsoft.com/office/drawing/2014/main" id="{37D121AA-F1B6-4416-B119-187BBED6C1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7820" b="50649"/>
          <a:stretch>
            <a:fillRect/>
          </a:stretch>
        </p:blipFill>
        <p:spPr>
          <a:xfrm>
            <a:off x="3890637" y="1171246"/>
            <a:ext cx="2014150" cy="2584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9F5A934-6703-419B-BCCF-6F5E5CA1C08B}"/>
              </a:ext>
            </a:extLst>
          </p:cNvPr>
          <p:cNvSpPr/>
          <p:nvPr/>
        </p:nvSpPr>
        <p:spPr>
          <a:xfrm>
            <a:off x="2658794" y="3854548"/>
            <a:ext cx="4839287" cy="2755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কৃষিশিক্ষা</a:t>
            </a:r>
            <a:endParaRPr lang="en-US" sz="3600" dirty="0">
              <a:ln w="12700">
                <a:noFill/>
              </a:ln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3600" dirty="0">
              <a:ln w="12700">
                <a:noFill/>
              </a:ln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3600" dirty="0">
              <a:ln w="12700">
                <a:noFill/>
              </a:ln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পরিচ্ছেদঃ</a:t>
            </a:r>
            <a:r>
              <a:rPr lang="en-US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n w="12700">
                  <a:noFill/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২য় পরিচ্ছেদ 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2DDAB7-D409-402D-8FC4-93D445B35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3" y="921433"/>
            <a:ext cx="4768729" cy="2155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0AF048-F073-43B3-92AD-E3F2E11AD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72" y="921433"/>
            <a:ext cx="4515730" cy="201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C74493-9FB3-449D-B184-6B22EFD442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3" y="3059722"/>
            <a:ext cx="4670255" cy="2155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20DBF9B-5401-4D6A-8160-5D7060818723}"/>
              </a:ext>
            </a:extLst>
          </p:cNvPr>
          <p:cNvSpPr/>
          <p:nvPr/>
        </p:nvSpPr>
        <p:spPr>
          <a:xfrm>
            <a:off x="2166425" y="128476"/>
            <a:ext cx="5939424" cy="528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</a:t>
            </a:r>
            <a:endParaRPr lang="en-US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EAA2DB-64DF-481F-84A8-6A8954EC07A3}"/>
              </a:ext>
            </a:extLst>
          </p:cNvPr>
          <p:cNvSpPr/>
          <p:nvPr/>
        </p:nvSpPr>
        <p:spPr>
          <a:xfrm>
            <a:off x="1688123" y="5215597"/>
            <a:ext cx="7666892" cy="65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ছবি?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1B6A277-CA82-4E15-B94A-1AD96A796D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136" y="3077308"/>
            <a:ext cx="4486165" cy="2138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6896959-75EC-4197-B47E-74D431C84FE4}"/>
              </a:ext>
            </a:extLst>
          </p:cNvPr>
          <p:cNvSpPr/>
          <p:nvPr/>
        </p:nvSpPr>
        <p:spPr>
          <a:xfrm>
            <a:off x="3226704" y="5936567"/>
            <a:ext cx="4879145" cy="65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 উৎপাদনে বন্যার প্রভাব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1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F159C8-B4A8-4623-8263-3563FF5BCE5D}"/>
              </a:ext>
            </a:extLst>
          </p:cNvPr>
          <p:cNvSpPr/>
          <p:nvPr/>
        </p:nvSpPr>
        <p:spPr>
          <a:xfrm>
            <a:off x="2686929" y="393896"/>
            <a:ext cx="6077243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60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100F72-2F84-4367-963A-29596C8033E8}"/>
              </a:ext>
            </a:extLst>
          </p:cNvPr>
          <p:cNvSpPr/>
          <p:nvPr/>
        </p:nvSpPr>
        <p:spPr>
          <a:xfrm>
            <a:off x="1181686" y="2616591"/>
            <a:ext cx="8482819" cy="296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48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 উৎপাদনে জলাবদ্ধতা বা বন্যার প্রভাব</a:t>
            </a:r>
            <a:endParaRPr lang="en-US" sz="48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2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A625DC-D9B2-43D8-84B3-08004FF0CA2F}"/>
              </a:ext>
            </a:extLst>
          </p:cNvPr>
          <p:cNvSpPr/>
          <p:nvPr/>
        </p:nvSpPr>
        <p:spPr>
          <a:xfrm>
            <a:off x="3165231" y="492369"/>
            <a:ext cx="4543864" cy="1167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34D69D-B815-43B2-BFA6-215C840DBF7D}"/>
              </a:ext>
            </a:extLst>
          </p:cNvPr>
          <p:cNvSpPr/>
          <p:nvPr/>
        </p:nvSpPr>
        <p:spPr>
          <a:xfrm>
            <a:off x="1702190" y="2152356"/>
            <a:ext cx="8004517" cy="3601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–</a:t>
            </a:r>
          </a:p>
          <a:p>
            <a:pPr algn="just"/>
            <a:r>
              <a:rPr lang="bn-BD" sz="4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 উৎপাদনে জলাবদ্ধতা বা বন্যার প্রভাব বর্ণনা করতে পারবে  </a:t>
            </a:r>
            <a:endParaRPr lang="en-US" sz="44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3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25AEA2-2FC0-4CF4-8E26-02CD3F35B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50" y="236293"/>
            <a:ext cx="5173615" cy="3055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D8427D-AC58-4402-BDEA-32392DE13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171" y="236293"/>
            <a:ext cx="5412765" cy="3055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1486527-638A-47EA-B9CF-876ECE53FA33}"/>
              </a:ext>
            </a:extLst>
          </p:cNvPr>
          <p:cNvSpPr/>
          <p:nvPr/>
        </p:nvSpPr>
        <p:spPr>
          <a:xfrm>
            <a:off x="970670" y="3910819"/>
            <a:ext cx="9917724" cy="18991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 বছর দেশের প্রায় ২৫% জমি বন্যার কারনে বিভিন্ন মাত্রায় প্লাবিত হয়। মে থেকে সেপ্টেম্বের মাস পর্যন্ত এ দেশে বন্যা হয়। মোট উৎপাদিত দানা ফসলের ৬০ ভাগের বেশি এ সময় উৎপাদন হয়।  </a:t>
            </a:r>
            <a:endParaRPr lang="en-US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165EA8-08A6-42C3-BA5D-5AC71287A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70" y="284138"/>
            <a:ext cx="5203287" cy="2895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31C949-BE07-44F7-A1B5-842117191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95" y="284138"/>
            <a:ext cx="4921934" cy="2895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342FCD6-1CB8-4DAF-A6F1-E87F5A3BED13}"/>
              </a:ext>
            </a:extLst>
          </p:cNvPr>
          <p:cNvSpPr/>
          <p:nvPr/>
        </p:nvSpPr>
        <p:spPr>
          <a:xfrm>
            <a:off x="970670" y="3910819"/>
            <a:ext cx="9917724" cy="18991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 উপকূলবর্তী বন্যা উপকূল এলাকার ফসলের জমিতে লবনাক্ততার সৃষ্টি করে। প্রতি বছর কক্সবাজার,চট্ট্রগ্রাম,সিলেট ইত্যাদি এলাকায় এ ধরনের বন্যা হয়। এছাড়া দেশের উত্তর পূর্বাঞ্চলে ঢল বন্যার কারণে চার হাজার বর্গ কিলোমিটার এলাকার জমির ফসল ক্ষতিগ্রস্ত হয়। </a:t>
            </a:r>
            <a:endParaRPr lang="en-US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2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254DDA-1CF1-486D-8CB1-397EB978D7E9}"/>
              </a:ext>
            </a:extLst>
          </p:cNvPr>
          <p:cNvSpPr/>
          <p:nvPr/>
        </p:nvSpPr>
        <p:spPr>
          <a:xfrm>
            <a:off x="3460652" y="436098"/>
            <a:ext cx="3671668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algn="ctr"/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  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3DAA-FA42-47E3-B649-02A9D4049BDE}"/>
              </a:ext>
            </a:extLst>
          </p:cNvPr>
          <p:cNvSpPr/>
          <p:nvPr/>
        </p:nvSpPr>
        <p:spPr>
          <a:xfrm>
            <a:off x="1237957" y="1800665"/>
            <a:ext cx="8539089" cy="4375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D5153E-5CA7-4250-B386-01D7364E4713}"/>
              </a:ext>
            </a:extLst>
          </p:cNvPr>
          <p:cNvSpPr/>
          <p:nvPr/>
        </p:nvSpPr>
        <p:spPr>
          <a:xfrm>
            <a:off x="1651381" y="2147054"/>
            <a:ext cx="7404591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প্রতি বছর দেশের কত ভাগ জমি বন্যার </a:t>
            </a:r>
          </a:p>
          <a:p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 বিভিন্ন মাত্রায় প্লাবিত হয় ?</a:t>
            </a:r>
          </a:p>
          <a:p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প্রায় ২৫% </a:t>
            </a:r>
          </a:p>
          <a:p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 মাস পর্যন্ত এ দেশে বন্যা হয় ?</a:t>
            </a:r>
          </a:p>
          <a:p>
            <a:r>
              <a:rPr lang="bn-BD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মে থেকে সেপ্টেম্বের মাস। </a:t>
            </a:r>
          </a:p>
        </p:txBody>
      </p:sp>
    </p:spTree>
    <p:extLst>
      <p:ext uri="{BB962C8B-B14F-4D97-AF65-F5344CB8AC3E}">
        <p14:creationId xmlns:p14="http://schemas.microsoft.com/office/powerpoint/2010/main" val="201530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236</Words>
  <Application>Microsoft Office PowerPoint</Application>
  <PresentationFormat>Widescreen</PresentationFormat>
  <Paragraphs>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NikoshBAN</vt:lpstr>
      <vt:lpstr>Trebuchet MS</vt:lpstr>
      <vt:lpstr>Wingdings 3</vt:lpstr>
      <vt:lpstr>Facet</vt:lpstr>
      <vt:lpstr>সবাইকে শুভেচ্ছা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ACT</dc:creator>
  <cp:lastModifiedBy>Tanvir Ahmed</cp:lastModifiedBy>
  <cp:revision>64</cp:revision>
  <dcterms:created xsi:type="dcterms:W3CDTF">2018-09-11T12:56:54Z</dcterms:created>
  <dcterms:modified xsi:type="dcterms:W3CDTF">2019-04-01T16:38:02Z</dcterms:modified>
</cp:coreProperties>
</file>